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6E1BC-59BE-42CB-8626-C69BC9317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F40F4B-9C84-47B6-AB84-AF39ED2F3D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6C98BB-5094-495F-AA76-1A2DE1199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C4E325-DD30-439C-9CEC-5E5E18307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20CF7C-BB2A-4C1A-96A2-67DABBF2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553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07256-7960-46C6-98F1-F9144012F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57A9F85-66FA-46D9-AA6F-D437A44F6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CC4464-4C47-4B61-9FE5-DE1CBBBB9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A6C6A7-6C54-4958-802C-3F83F950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B56A3D-12B4-4B8E-9124-94D0725B7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5446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061D4DA-88F2-49AC-89F6-73C3F6B64B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665910D-E9A8-4F2A-ACE1-CF3C8A5830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1BFEF8-1734-4A0F-ACE3-FEACC4A44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762E0A-6E29-4A23-9927-DC88E173B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259237-04B1-42BE-B887-F00A33A63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7407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1C04E4-EA58-436C-8A04-F77435DF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BB040C-84DE-4FB4-8834-A59FE0673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B59799-07BD-4513-90B7-42069B52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47E968-F944-4771-A449-8424DAF2A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F2C989-FDD2-4804-89F6-5985992CB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147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754B9C-4B7C-4E40-A825-52E83F216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480135-79B7-4368-8C24-E6CE39523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D1B1CDD-0F9E-4696-8CF9-8AC1444FD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113EA6-ADEA-49B2-89A2-28B17A6D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1EF957-E388-48D0-979D-A7BFC2DC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265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B796B0-81C0-433A-8D32-A1C7E8BA8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822BD3-C676-4340-8C49-53085707B6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368A549-04FE-4122-B7CC-285A0D838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766A6FA-FCF2-4157-A7D4-EA4D36237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B4DFF4F-514A-4414-AF42-4D97E50E5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2588720-ECE7-4EA7-A508-4D78DDCD4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141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67C7FE-9018-43B5-A9F8-153142197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BF46F9-38B2-4BA2-82E2-5353CE720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AADF78-C1A1-4EEE-80DA-97D6F33CA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0DE688A-C721-4E9D-A996-3E84C90BC8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5C5BA2C-B2C2-438A-8BF1-1A0190A60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1BD43B8-DC7C-4470-8A14-9F45CD2F6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ABF9177-F015-471B-ADD4-B6B3F4A1E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43A25BC-D0ED-45ED-90AD-406FB45AF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343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1FE861-80B8-4B41-9E5B-BAD76352A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B371489-39A4-4C16-8FB9-E55BA61B2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57723CF-F7E0-4128-AD36-A3A9E320C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A5CFA8D-FF70-483C-9117-F590D34AF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524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060297B-E89F-4B0A-AC9A-A300202F6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CB82116-0A38-42B6-9E74-DF4856F36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CBC821-DA54-4BD9-86B4-91F0300B7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73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C80B19-45CA-4655-A8D5-A4961C79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08798F-D0F0-45C6-B288-A20A3BEBF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1C53458-F708-4496-9B34-196D225FC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268502-558B-401D-B011-5915ABC7C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1ABC21-8FF5-4050-A8B6-8CDC9F8CC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6B0A59C-D0FB-46C2-BD6C-319A74947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5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F7D774-243D-4659-AAAC-BCCFBDF8E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B7B944A-32BF-4E6D-A952-0A5284462C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D8F1B45-2B2C-4A81-9EF1-08AFA670C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212A836-0274-4D17-965B-D34C17014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3709CA5-FAFD-410B-A0C5-73AC947A9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450804-D0AA-4EFD-BED6-48973F906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731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968F2DE-9B18-433D-BE5A-67F5D5648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C685E7-55CE-452D-AD56-8A5E6DF19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3FBAE3-83C5-4889-A6C4-6580094A1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74314-7029-4E75-B3A9-CA86C521236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6DD9A7-C51F-40AC-9EEE-DF20C3B13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65C5CF-0F58-4C35-9F10-1C1EE76EB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7268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1CCA0E-F2B2-43C4-9BFB-9045367A25E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67" y="439380"/>
            <a:ext cx="2494884" cy="154034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C34DB51A-02F9-44CE-87F4-652AD22F735D}"/>
              </a:ext>
            </a:extLst>
          </p:cNvPr>
          <p:cNvSpPr/>
          <p:nvPr/>
        </p:nvSpPr>
        <p:spPr>
          <a:xfrm>
            <a:off x="1618696" y="2215100"/>
            <a:ext cx="986013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500" b="1" dirty="0">
                <a:solidFill>
                  <a:srgbClr val="009999"/>
                </a:solidFill>
              </a:rPr>
              <a:t>Schnuppernachmittag für Kinder am Donnerstag, 24. März 2022</a:t>
            </a:r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8584404-E62B-43D5-93E0-177927872346}"/>
              </a:ext>
            </a:extLst>
          </p:cNvPr>
          <p:cNvSpPr/>
          <p:nvPr/>
        </p:nvSpPr>
        <p:spPr>
          <a:xfrm>
            <a:off x="1618696" y="2927533"/>
            <a:ext cx="930083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Nach Möglichkeit findet der Schnuppernachmittag in Präsenz statt. Falls dies Ende März noch nicht möglich sein sollte, bieten wir Ihren Kindern vielfältige Online-Workshops als Ersatz an (</a:t>
            </a:r>
            <a:r>
              <a:rPr lang="de-DE" b="1" dirty="0">
                <a:solidFill>
                  <a:srgbClr val="009999"/>
                </a:solidFill>
              </a:rPr>
              <a:t>14 bis 16 Uhr</a:t>
            </a:r>
            <a:r>
              <a:rPr lang="de-DE" dirty="0"/>
              <a:t>). In den Workshops (sowohl in Präsenz als auch Online) können Ihre Kinder in Musik- und Instrumentalstunden, ins Theaterspiel, in Latein, in Natur &amp; Technik und vieles mehr hineinschnuppern.</a:t>
            </a:r>
          </a:p>
          <a:p>
            <a:r>
              <a:rPr lang="de-DE" dirty="0"/>
              <a:t>Die Information, ob der Schnuppernachmittag in Präsenz oder digital stattfindet, das genaue Programm sowie ggf. die Links für die Online-Workshops finden Sie rechtzeitig hier! </a:t>
            </a:r>
          </a:p>
        </p:txBody>
      </p:sp>
    </p:spTree>
    <p:extLst>
      <p:ext uri="{BB962C8B-B14F-4D97-AF65-F5344CB8AC3E}">
        <p14:creationId xmlns:p14="http://schemas.microsoft.com/office/powerpoint/2010/main" val="959395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Hannelore Singer</dc:creator>
  <cp:lastModifiedBy>Hannelore Singer</cp:lastModifiedBy>
  <cp:revision>4</cp:revision>
  <dcterms:created xsi:type="dcterms:W3CDTF">2022-01-28T19:20:30Z</dcterms:created>
  <dcterms:modified xsi:type="dcterms:W3CDTF">2022-02-03T14:15:37Z</dcterms:modified>
</cp:coreProperties>
</file>