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99"/>
    <a:srgbClr val="009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716E1BC-59BE-42CB-8626-C69BC931799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7FF40F4B-9C84-47B6-AB84-AF39ED2F3D0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F6C98BB-5094-495F-AA76-1A2DE11994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74314-7029-4E75-B3A9-CA86C521236A}" type="datetimeFigureOut">
              <a:rPr lang="de-DE" smtClean="0"/>
              <a:t>28.01.2022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EC4E325-DD30-439C-9CEC-5E5E183078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C20CF7C-BB2A-4C1A-96A2-67DABBF291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9142C-A06D-4CE4-B2E6-847BD40CEC3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755326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1607256-7960-46C6-98F1-F9144012F4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457A9F85-66FA-46D9-AA6F-D437A44F6D1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8CC4464-4C47-4B61-9FE5-DE1CBBBB9A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74314-7029-4E75-B3A9-CA86C521236A}" type="datetimeFigureOut">
              <a:rPr lang="de-DE" smtClean="0"/>
              <a:t>28.01.2022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DA6C6A7-6C54-4958-802C-3F83F950F4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DB56A3D-12B4-4B8E-9124-94D0725B72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9142C-A06D-4CE4-B2E6-847BD40CEC3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454469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A061D4DA-88F2-49AC-89F6-73C3F6B64BD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F665910D-E9A8-4F2A-ACE1-CF3C8A5830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91BFEF8-1734-4A0F-ACE3-FEACC4A444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74314-7029-4E75-B3A9-CA86C521236A}" type="datetimeFigureOut">
              <a:rPr lang="de-DE" smtClean="0"/>
              <a:t>28.01.2022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F762E0A-6E29-4A23-9927-DC88E173B1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B259237-04B1-42BE-B887-F00A33A633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9142C-A06D-4CE4-B2E6-847BD40CEC3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474076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81C04E4-EA58-436C-8A04-F77435DF20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FBB040C-84DE-4FB4-8834-A59FE0673F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CB59799-07BD-4513-90B7-42069B529C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74314-7029-4E75-B3A9-CA86C521236A}" type="datetimeFigureOut">
              <a:rPr lang="de-DE" smtClean="0"/>
              <a:t>28.01.2022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747E968-F944-4771-A449-8424DAF2AE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AF2C989-FDD2-4804-89F6-5985992CBB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9142C-A06D-4CE4-B2E6-847BD40CEC3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214716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F754B9C-4B7C-4E40-A825-52E83F2161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D2480135-79B7-4368-8C24-E6CE39523D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D1B1CDD-0F9E-4696-8CF9-8AC1444FDB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74314-7029-4E75-B3A9-CA86C521236A}" type="datetimeFigureOut">
              <a:rPr lang="de-DE" smtClean="0"/>
              <a:t>28.01.2022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6113EA6-ADEA-49B2-89A2-28B17A6DE3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51EF957-E388-48D0-979D-A7BFC2DCF6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9142C-A06D-4CE4-B2E6-847BD40CEC3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626594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CB796B0-81C0-433A-8D32-A1C7E8BA8F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1822BD3-C676-4340-8C49-53085707B64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A368A549-04FE-4122-B7CC-285A0D83811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1766A6FA-FCF2-4157-A7D4-EA4D36237F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74314-7029-4E75-B3A9-CA86C521236A}" type="datetimeFigureOut">
              <a:rPr lang="de-DE" smtClean="0"/>
              <a:t>28.01.2022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CB4DFF4F-514A-4414-AF42-4D97E50E5A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C2588720-ECE7-4EA7-A508-4D78DDCD4D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9142C-A06D-4CE4-B2E6-847BD40CEC3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314164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A67C7FE-9018-43B5-A9F8-1531421973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1EBF46F9-38B2-4BA2-82E2-5353CE7206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CAAADF78-C1A1-4EEE-80DA-97D6F33CAEA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F0DE688A-C721-4E9D-A996-3E84C90BC8D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25C5BA2C-B2C2-438A-8BF1-1A0190A60D1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F1BD43B8-DC7C-4470-8A14-9F45CD2F65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74314-7029-4E75-B3A9-CA86C521236A}" type="datetimeFigureOut">
              <a:rPr lang="de-DE" smtClean="0"/>
              <a:t>28.01.2022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3ABF9177-F015-471B-ADD4-B6B3F4A1E0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443A25BC-D0ED-45ED-90AD-406FB45AF4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9142C-A06D-4CE4-B2E6-847BD40CEC3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334362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31FE861-80B8-4B41-9E5B-BAD76352A2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9B371489-39A4-4C16-8FB9-E55BA61B25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74314-7029-4E75-B3A9-CA86C521236A}" type="datetimeFigureOut">
              <a:rPr lang="de-DE" smtClean="0"/>
              <a:t>28.01.2022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A57723CF-F7E0-4128-AD36-A3A9E320C2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8A5CFA8D-FF70-483C-9117-F590D34AF9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9142C-A06D-4CE4-B2E6-847BD40CEC3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735240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4060297B-E89F-4B0A-AC9A-A300202F6F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74314-7029-4E75-B3A9-CA86C521236A}" type="datetimeFigureOut">
              <a:rPr lang="de-DE" smtClean="0"/>
              <a:t>28.01.2022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1CB82116-0A38-42B6-9E74-DF4856F36E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2BCBC821-DA54-4BD9-86B4-91F0300B7F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9142C-A06D-4CE4-B2E6-847BD40CEC3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137391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3C80B19-45CA-4655-A8D5-A4961C79CA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B08798F-D0F0-45C6-B288-A20A3BEBFA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01C53458-F708-4496-9B34-196D225FCD3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15268502-558B-401D-B011-5915ABC7CB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74314-7029-4E75-B3A9-CA86C521236A}" type="datetimeFigureOut">
              <a:rPr lang="de-DE" smtClean="0"/>
              <a:t>28.01.2022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C41ABC21-8FF5-4050-A8B6-8CDC9F8CC0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D6B0A59C-D0FB-46C2-BD6C-319A749476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9142C-A06D-4CE4-B2E6-847BD40CEC3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057571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6F7D774-243D-4659-AAAC-BCCFBDF8E5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9B7B944A-32BF-4E6D-A952-0A5284462C8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6D8F1B45-2B2C-4A81-9EF1-08AFA670C5C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1212A836-0274-4D17-965B-D34C170141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74314-7029-4E75-B3A9-CA86C521236A}" type="datetimeFigureOut">
              <a:rPr lang="de-DE" smtClean="0"/>
              <a:t>28.01.2022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63709CA5-FAFD-410B-A0C5-73AC947A95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05450804-D0AA-4EFD-BED6-48973F906C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9142C-A06D-4CE4-B2E6-847BD40CEC3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373192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1968F2DE-9B18-433D-BE5A-67F5D56485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3CC685E7-55CE-452D-AD56-8A5E6DF19B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E3FBAE3-83C5-4889-A6C4-6580094A16E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A74314-7029-4E75-B3A9-CA86C521236A}" type="datetimeFigureOut">
              <a:rPr lang="de-DE" smtClean="0"/>
              <a:t>28.01.2022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F6DD9A7-C51F-40AC-9EEE-DF20C3B13EC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F65C5CF-0F58-4C35-9F10-1C1EE76EB1A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99142C-A06D-4CE4-B2E6-847BD40CEC3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172688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Hannelore.Singer@camerloher-gymnasium.de" TargetMode="External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xoyondo.com/dp/06Nlyh4FOtW9iWz" TargetMode="External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4" Type="http://schemas.openxmlformats.org/officeDocument/2006/relationships/hyperlink" Target="mailto:Hannelore.Singer@camerloher-gymnasium.de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>
            <a:extLst>
              <a:ext uri="{FF2B5EF4-FFF2-40B4-BE49-F238E27FC236}">
                <a16:creationId xmlns:a16="http://schemas.microsoft.com/office/drawing/2014/main" id="{CC1CCA0E-F2B2-43C4-9BFB-9045367A25E3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5667" y="439380"/>
            <a:ext cx="2494884" cy="1540341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Rechteck 4">
            <a:extLst>
              <a:ext uri="{FF2B5EF4-FFF2-40B4-BE49-F238E27FC236}">
                <a16:creationId xmlns:a16="http://schemas.microsoft.com/office/drawing/2014/main" id="{C34DB51A-02F9-44CE-87F4-652AD22F735D}"/>
              </a:ext>
            </a:extLst>
          </p:cNvPr>
          <p:cNvSpPr/>
          <p:nvPr/>
        </p:nvSpPr>
        <p:spPr>
          <a:xfrm>
            <a:off x="1618696" y="1979721"/>
            <a:ext cx="9513902" cy="13080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2500" b="1" dirty="0">
                <a:solidFill>
                  <a:srgbClr val="009999"/>
                </a:solidFill>
              </a:rPr>
              <a:t>digitale Informationsveranstaltungen</a:t>
            </a:r>
            <a:r>
              <a:rPr lang="de-DE" sz="2500" dirty="0">
                <a:solidFill>
                  <a:srgbClr val="009999"/>
                </a:solidFill>
              </a:rPr>
              <a:t> </a:t>
            </a:r>
            <a:r>
              <a:rPr lang="de-DE" sz="2500" b="1" dirty="0">
                <a:solidFill>
                  <a:srgbClr val="009999"/>
                </a:solidFill>
              </a:rPr>
              <a:t>für Eltern am 17. Februar 2022</a:t>
            </a:r>
            <a:r>
              <a:rPr lang="de-DE" sz="2500" dirty="0">
                <a:solidFill>
                  <a:srgbClr val="009999"/>
                </a:solidFill>
              </a:rPr>
              <a:t> </a:t>
            </a:r>
          </a:p>
          <a:p>
            <a:endParaRPr lang="de-DE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b="1" dirty="0"/>
              <a:t>Schiene 1: ab 17:30 Uhr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b="1" dirty="0"/>
              <a:t>Schiene 2: ab 19:30 Uhr</a:t>
            </a:r>
            <a:endParaRPr lang="de-DE" dirty="0"/>
          </a:p>
        </p:txBody>
      </p:sp>
      <p:sp>
        <p:nvSpPr>
          <p:cNvPr id="6" name="Rechteck 5">
            <a:extLst>
              <a:ext uri="{FF2B5EF4-FFF2-40B4-BE49-F238E27FC236}">
                <a16:creationId xmlns:a16="http://schemas.microsoft.com/office/drawing/2014/main" id="{88584404-E62B-43D5-93E0-177927872346}"/>
              </a:ext>
            </a:extLst>
          </p:cNvPr>
          <p:cNvSpPr/>
          <p:nvPr/>
        </p:nvSpPr>
        <p:spPr>
          <a:xfrm>
            <a:off x="1618696" y="3429000"/>
            <a:ext cx="930083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dirty="0"/>
              <a:t>Im ersten Teil informieren wir Sie jeweils </a:t>
            </a:r>
            <a:r>
              <a:rPr lang="de-DE" dirty="0">
                <a:solidFill>
                  <a:srgbClr val="009999"/>
                </a:solidFill>
              </a:rPr>
              <a:t>allgemein über das Gymnasium </a:t>
            </a:r>
            <a:r>
              <a:rPr lang="de-DE" dirty="0"/>
              <a:t>sowie natürlich vor allem über das </a:t>
            </a:r>
            <a:r>
              <a:rPr lang="de-DE" dirty="0">
                <a:solidFill>
                  <a:srgbClr val="009999"/>
                </a:solidFill>
              </a:rPr>
              <a:t>Profil</a:t>
            </a:r>
            <a:r>
              <a:rPr lang="de-DE" dirty="0"/>
              <a:t> und die </a:t>
            </a:r>
            <a:r>
              <a:rPr lang="de-DE" dirty="0">
                <a:solidFill>
                  <a:srgbClr val="009999"/>
                </a:solidFill>
              </a:rPr>
              <a:t>Angebote</a:t>
            </a:r>
            <a:r>
              <a:rPr lang="de-DE" dirty="0"/>
              <a:t> unserer Schule. Im zweiten Teil können Sie sich je nach Bedarf und Interesse in </a:t>
            </a:r>
            <a:r>
              <a:rPr lang="de-DE" dirty="0">
                <a:solidFill>
                  <a:srgbClr val="009999"/>
                </a:solidFill>
              </a:rPr>
              <a:t>verschiedenen Online-Räumen </a:t>
            </a:r>
            <a:r>
              <a:rPr lang="de-DE" dirty="0"/>
              <a:t>beispielsweise näher über den Offenen/Gebundenen Ganztag oder die Theaterklasse informieren. </a:t>
            </a:r>
            <a:r>
              <a:rPr lang="de-DE" b="1" dirty="0"/>
              <a:t>Die Links zu den virtuellen Räumen finden Sie rechtzeitig hier! </a:t>
            </a:r>
            <a:r>
              <a:rPr lang="de-DE" dirty="0"/>
              <a:t>Gerne können Sie sich auch per E-Mail für den Info-Abend vorab anmelden (</a:t>
            </a:r>
            <a:r>
              <a:rPr lang="de-DE" dirty="0">
                <a:hlinkClick r:id="rId3"/>
              </a:rPr>
              <a:t>Hannelore.Singer@camerloher-gymnasium.de</a:t>
            </a:r>
            <a:r>
              <a:rPr lang="de-DE" dirty="0"/>
              <a:t>), dann bekommen Sie die Links zugeschickt. Die Veranstaltungen finden mittels des vom Kultusministerium zur Verfügung gestellten Tools </a:t>
            </a:r>
            <a:r>
              <a:rPr lang="de-DE" i="1" dirty="0" err="1"/>
              <a:t>Visavid</a:t>
            </a:r>
            <a:r>
              <a:rPr lang="de-DE" dirty="0"/>
              <a:t> statt.</a:t>
            </a:r>
          </a:p>
        </p:txBody>
      </p:sp>
    </p:spTree>
    <p:extLst>
      <p:ext uri="{BB962C8B-B14F-4D97-AF65-F5344CB8AC3E}">
        <p14:creationId xmlns:p14="http://schemas.microsoft.com/office/powerpoint/2010/main" val="9107680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>
            <a:extLst>
              <a:ext uri="{FF2B5EF4-FFF2-40B4-BE49-F238E27FC236}">
                <a16:creationId xmlns:a16="http://schemas.microsoft.com/office/drawing/2014/main" id="{CC1CCA0E-F2B2-43C4-9BFB-9045367A25E3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5667" y="439380"/>
            <a:ext cx="2494884" cy="1540341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Rechteck 4">
            <a:extLst>
              <a:ext uri="{FF2B5EF4-FFF2-40B4-BE49-F238E27FC236}">
                <a16:creationId xmlns:a16="http://schemas.microsoft.com/office/drawing/2014/main" id="{C34DB51A-02F9-44CE-87F4-652AD22F735D}"/>
              </a:ext>
            </a:extLst>
          </p:cNvPr>
          <p:cNvSpPr/>
          <p:nvPr/>
        </p:nvSpPr>
        <p:spPr>
          <a:xfrm>
            <a:off x="1618696" y="1979721"/>
            <a:ext cx="951390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2500" b="1" dirty="0">
                <a:solidFill>
                  <a:srgbClr val="009999"/>
                </a:solidFill>
              </a:rPr>
              <a:t>Schulhausführungen in kleinen Gruppen nach Voranmeldung </a:t>
            </a:r>
            <a:r>
              <a:rPr lang="de-DE" sz="2800" b="1" dirty="0"/>
              <a:t> </a:t>
            </a:r>
            <a:r>
              <a:rPr lang="de-DE" sz="2800" dirty="0"/>
              <a:t>   </a:t>
            </a:r>
            <a:endParaRPr lang="de-DE" dirty="0"/>
          </a:p>
        </p:txBody>
      </p:sp>
      <p:sp>
        <p:nvSpPr>
          <p:cNvPr id="6" name="Rechteck 5">
            <a:extLst>
              <a:ext uri="{FF2B5EF4-FFF2-40B4-BE49-F238E27FC236}">
                <a16:creationId xmlns:a16="http://schemas.microsoft.com/office/drawing/2014/main" id="{88584404-E62B-43D5-93E0-177927872346}"/>
              </a:ext>
            </a:extLst>
          </p:cNvPr>
          <p:cNvSpPr/>
          <p:nvPr/>
        </p:nvSpPr>
        <p:spPr>
          <a:xfrm>
            <a:off x="1618696" y="2718786"/>
            <a:ext cx="9300838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dirty="0"/>
              <a:t>An folgenden vier </a:t>
            </a:r>
            <a:r>
              <a:rPr lang="de-DE" b="1" dirty="0"/>
              <a:t>Samstagen</a:t>
            </a:r>
            <a:r>
              <a:rPr lang="de-DE" dirty="0"/>
              <a:t> bieten wir Ihnen jeweils um </a:t>
            </a:r>
            <a:r>
              <a:rPr lang="de-DE" b="1" dirty="0"/>
              <a:t>9 Uhr, 10 Uhr und 11 Uhr</a:t>
            </a:r>
            <a:r>
              <a:rPr lang="de-DE" dirty="0"/>
              <a:t> in kleinen Gruppen (maximal vier Familien in einer Gruppe) Führungen durch unsere Schulgebäude und über unser Schulgelände an:</a:t>
            </a:r>
          </a:p>
          <a:p>
            <a:r>
              <a:rPr lang="de-DE" dirty="0"/>
              <a:t>            </a:t>
            </a:r>
            <a:r>
              <a:rPr lang="de-DE" b="1" dirty="0">
                <a:solidFill>
                  <a:srgbClr val="009999"/>
                </a:solidFill>
              </a:rPr>
              <a:t>12. Februar 2022 - 19. Februar 2022 - 12. März 2022 - 2. April 2022</a:t>
            </a:r>
            <a:endParaRPr lang="de-DE" dirty="0">
              <a:solidFill>
                <a:srgbClr val="009999"/>
              </a:solidFill>
            </a:endParaRPr>
          </a:p>
          <a:p>
            <a:r>
              <a:rPr lang="de-DE" dirty="0"/>
              <a:t>Aus planerischen Gründen ist eine Voranmeldung notwendig. Bitte melden Sie sich über die </a:t>
            </a:r>
            <a:r>
              <a:rPr lang="de-DE" b="1" dirty="0">
                <a:hlinkClick r:id="rId3"/>
              </a:rPr>
              <a:t>UMFRAGE</a:t>
            </a:r>
            <a:r>
              <a:rPr lang="de-DE" dirty="0"/>
              <a:t> hierzu oder per E-Mail an </a:t>
            </a:r>
            <a:r>
              <a:rPr lang="de-DE" dirty="0">
                <a:hlinkClick r:id="rId4"/>
              </a:rPr>
              <a:t>Hannelore.Singer@camerloher-gymnasium.de</a:t>
            </a:r>
            <a:r>
              <a:rPr lang="de-DE" dirty="0"/>
              <a:t> an (Name und Angabe der Anzahl der Personen). Sie dürfen sich gerne im Vorfeld mit Ihnen bekannten Familien zusammenschließen und einen gemeinsamen Termin reservieren. Dies ist aber natürlich kein Muss!</a:t>
            </a:r>
          </a:p>
        </p:txBody>
      </p:sp>
    </p:spTree>
    <p:extLst>
      <p:ext uri="{BB962C8B-B14F-4D97-AF65-F5344CB8AC3E}">
        <p14:creationId xmlns:p14="http://schemas.microsoft.com/office/powerpoint/2010/main" val="23391595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>
            <a:extLst>
              <a:ext uri="{FF2B5EF4-FFF2-40B4-BE49-F238E27FC236}">
                <a16:creationId xmlns:a16="http://schemas.microsoft.com/office/drawing/2014/main" id="{CC1CCA0E-F2B2-43C4-9BFB-9045367A25E3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5667" y="439380"/>
            <a:ext cx="2494884" cy="1540341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Rechteck 4">
            <a:extLst>
              <a:ext uri="{FF2B5EF4-FFF2-40B4-BE49-F238E27FC236}">
                <a16:creationId xmlns:a16="http://schemas.microsoft.com/office/drawing/2014/main" id="{C34DB51A-02F9-44CE-87F4-652AD22F735D}"/>
              </a:ext>
            </a:extLst>
          </p:cNvPr>
          <p:cNvSpPr/>
          <p:nvPr/>
        </p:nvSpPr>
        <p:spPr>
          <a:xfrm>
            <a:off x="1618696" y="2215100"/>
            <a:ext cx="9860130" cy="4770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2500" b="1" dirty="0">
                <a:solidFill>
                  <a:srgbClr val="009999"/>
                </a:solidFill>
              </a:rPr>
              <a:t>Schnuppernachmittag für Kinder am Donnerstag, 24. März 2022</a:t>
            </a:r>
            <a:endParaRPr lang="de-DE" dirty="0"/>
          </a:p>
        </p:txBody>
      </p:sp>
      <p:sp>
        <p:nvSpPr>
          <p:cNvPr id="6" name="Rechteck 5">
            <a:extLst>
              <a:ext uri="{FF2B5EF4-FFF2-40B4-BE49-F238E27FC236}">
                <a16:creationId xmlns:a16="http://schemas.microsoft.com/office/drawing/2014/main" id="{88584404-E62B-43D5-93E0-177927872346}"/>
              </a:ext>
            </a:extLst>
          </p:cNvPr>
          <p:cNvSpPr/>
          <p:nvPr/>
        </p:nvSpPr>
        <p:spPr>
          <a:xfrm>
            <a:off x="1618696" y="2927533"/>
            <a:ext cx="9300838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dirty="0"/>
              <a:t>Nach Möglichkeit findet der Schnuppernachmittag in Präsenz statt. Falls dies Ende März noch nicht möglich sein sollte, bieten wir Ihren Kindern vielfältige Online-Workshops als Ersatz an (</a:t>
            </a:r>
            <a:r>
              <a:rPr lang="de-DE" b="1" dirty="0">
                <a:solidFill>
                  <a:srgbClr val="009999"/>
                </a:solidFill>
              </a:rPr>
              <a:t>14 bis 16 Uhr</a:t>
            </a:r>
            <a:r>
              <a:rPr lang="de-DE" dirty="0"/>
              <a:t>). In den Workshops (sowohl in Präsenz als auch Online) können Ihre Kinder in Musik- und Instrumentalstunden, ins Theaterspiel, in Latein, in Natur &amp; Technik und vieles mehr hineinschnuppern.</a:t>
            </a:r>
          </a:p>
          <a:p>
            <a:r>
              <a:rPr lang="de-DE" dirty="0"/>
              <a:t>Die Information, ob der Schnuppernachmittag in Präsenz oder digital stattfindet, das genaue Programm sowie ggf. die Links für die Online-Workshops finden Sie rechtzeitig hier! </a:t>
            </a:r>
          </a:p>
        </p:txBody>
      </p:sp>
    </p:spTree>
    <p:extLst>
      <p:ext uri="{BB962C8B-B14F-4D97-AF65-F5344CB8AC3E}">
        <p14:creationId xmlns:p14="http://schemas.microsoft.com/office/powerpoint/2010/main" val="9593958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375</Words>
  <Application>Microsoft Office PowerPoint</Application>
  <PresentationFormat>Breitbild</PresentationFormat>
  <Paragraphs>12</Paragraphs>
  <Slides>3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Hannelore Singer</dc:creator>
  <cp:lastModifiedBy>Hannelore Singer</cp:lastModifiedBy>
  <cp:revision>3</cp:revision>
  <dcterms:created xsi:type="dcterms:W3CDTF">2022-01-28T19:20:30Z</dcterms:created>
  <dcterms:modified xsi:type="dcterms:W3CDTF">2022-01-28T19:25:59Z</dcterms:modified>
</cp:coreProperties>
</file>